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9601200" cx="7315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iCxE1oW1v03xE7kQbdo5QoTNY7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A50AD5-B649-47A6-99A1-2258BFEF8900}">
  <a:tblStyle styleId="{8AA50AD5-B649-47A6-99A1-2258BFEF890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122488" y="685800"/>
            <a:ext cx="26130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a75c99e9_0_0:notes"/>
          <p:cNvSpPr/>
          <p:nvPr>
            <p:ph idx="2" type="sldImg"/>
          </p:nvPr>
        </p:nvSpPr>
        <p:spPr>
          <a:xfrm>
            <a:off x="2122488" y="685800"/>
            <a:ext cx="261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Google Shape;100;ga4a75c9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a4a75c99e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a75c99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a4a75c99e9_0_8:notes"/>
          <p:cNvSpPr/>
          <p:nvPr>
            <p:ph idx="2" type="sldImg"/>
          </p:nvPr>
        </p:nvSpPr>
        <p:spPr>
          <a:xfrm>
            <a:off x="2124075" y="685800"/>
            <a:ext cx="2609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2122488" y="685800"/>
            <a:ext cx="26130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2122488" y="685800"/>
            <a:ext cx="26130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/>
          <p:nvPr>
            <p:ph idx="2" type="sldImg"/>
          </p:nvPr>
        </p:nvSpPr>
        <p:spPr>
          <a:xfrm>
            <a:off x="2122488" y="685800"/>
            <a:ext cx="26130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 rot="5400000">
            <a:off x="489745" y="2115345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 rot="5400000">
            <a:off x="2032000" y="3657601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 rot="5400000">
            <a:off x="-1336675" y="2087564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ctrTitle"/>
          </p:nvPr>
        </p:nvSpPr>
        <p:spPr>
          <a:xfrm>
            <a:off x="549276" y="2982914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subTitle"/>
          </p:nvPr>
        </p:nvSpPr>
        <p:spPr>
          <a:xfrm>
            <a:off x="1096964" y="5440364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577850" y="6169025"/>
            <a:ext cx="6218238" cy="19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577850" y="4068763"/>
            <a:ext cx="6218238" cy="21002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sz="1799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13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365126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63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836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indent="-342836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3733801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63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836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indent="-342836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365126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365126" y="2149476"/>
            <a:ext cx="3232150" cy="89534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1" sz="2401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b="1" sz="1799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365126" y="3044826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63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836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3716338" y="2149476"/>
            <a:ext cx="3233737" cy="89534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1" sz="2401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b="1" sz="1799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3716338" y="3044826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63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836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365125" y="382588"/>
            <a:ext cx="2406650" cy="1627188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2860675" y="382589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63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7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1433514" y="6721476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/>
          <p:nvPr>
            <p:ph idx="2" type="pic"/>
          </p:nvPr>
        </p:nvSpPr>
        <p:spPr>
          <a:xfrm>
            <a:off x="1433514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0" i="0" sz="240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1433514" y="7513639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436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Char char="•"/>
              <a:defRPr b="0" i="0" sz="3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 With the Quickness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rounds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IPSC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outer limits box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wall feet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476" y="3598016"/>
            <a:ext cx="7025776" cy="44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Kind of Shoe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Kind of Shoe is a 30 round, 150 point, Comstock course of fire. There are 14 IPSC targets and 2 colt poppers. The best 2 hits on paper will score, and steel must fall to score. The start signal is audible.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heels against either rear fault line, wrists below belt. Handgun is loaded and holstered.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heels against either rear fault line, muzzle pointed at either cone. Loaded carbine is held with both hands, shouldered, safety 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 With the Quickness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 With the Quickness is a 14 round, 70 point, Comstock course of fire. There are 7 IPSC targets. The best 2 hits on paper will score. The start signal is audible.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feet touching the shooting box, wrists below belt. Handgun is loaded and holstered.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feet touching the shooting box. Loaded carbine is held with both hands, stock on belt, safety 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 Do not shoot Dan’s walls.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ga4a75c99e9_0_0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Short and Sweet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17 rounds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8 USPSA targets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 colt popper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5 wall feet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 swinger + activator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2 medium fault lines, 2-3 medium, 2 10 foot, 2 8 foot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04" name="Google Shape;104;ga4a75c99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a4a75c99e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a4a75c99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63" y="3362785"/>
            <a:ext cx="7010399" cy="381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a75c99e9_0_8"/>
          <p:cNvSpPr txBox="1"/>
          <p:nvPr/>
        </p:nvSpPr>
        <p:spPr>
          <a:xfrm>
            <a:off x="341833" y="384562"/>
            <a:ext cx="66999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Short and Sweet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Short and Sweet is a 17 round, 85 point, Comstock course of fire. There are 8 USPSA targets and 1 colt popper. The best 2 hits on paper will score, and steel must fall to score. The start signal is audible.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swinger is activated by the colt popper, and is visible at rest. Please check the activator prior to walkthrough and set it the same way every time.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both feet on X</a:t>
            </a:r>
            <a:r>
              <a:rPr lang="en-US" sz="1800">
                <a:solidFill>
                  <a:schemeClr val="dk1"/>
                </a:solidFill>
              </a:rPr>
              <a:t>’s, wrists above shoulders. Handgun is loaded and holstered.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both feet on X</a:t>
            </a:r>
            <a:r>
              <a:rPr lang="en-US" sz="1800">
                <a:solidFill>
                  <a:schemeClr val="dk1"/>
                </a:solidFill>
              </a:rPr>
              <a:t>’s. Loaded carbine is held with both hands, safety on, stock on belt.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Raygun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 rounds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USPSA targets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 wall feet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action target, 1 headshot, 1 Tuxedo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Notes: Barrel in the center is to block shoot through. Upper right – the open target that’s angled inwards should be available from the far left corner of the stage. Consider moving X’s some place more annoying.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476" y="3765179"/>
            <a:ext cx="7025776" cy="525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Raygun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Raygun is a 28 round, 140 point, Comstock field course. There are 14 USPSA targets. The best 2 hits on paper will score, and steel must fall to score. The start signal is audible.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both feet on X’s, wrists below belt. Handgun is loaded and holstered.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both feet on X’s. Loaded carbine is held with both hands, safety 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5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 Mags Are Where?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 rounds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USPSA Targets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mini popper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 wall feet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Stomp box + 1 swinger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medium fault lines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tuxedos, 1 50%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476" y="3489819"/>
            <a:ext cx="7014200" cy="542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Mags Are Where?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Mags Are Where? is a 29 round, 145 point, Comstock course of fire. There are 14 USPSA targets and 1 mini popper. The best 2 hits on paper will score, and steel must fall to score. The start signal is audible.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swinger is activated by the stomp box and is visible at rest. Please check the activator prior to walkthrough and set it the same way every time.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feet on X’s, wrists below belt. Handgun is UNLOADED and holstered.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feet on X’s. UNLOADED carbine is held with both hands.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magazines to be used during the stage must come from barrels.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7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Some Kind of Shoe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 rounds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IPSC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colt poppers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wall feet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medium fault lines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hard cover of some kind</a:t>
                      </a:r>
                      <a:endParaRPr/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476" y="3759987"/>
            <a:ext cx="7025776" cy="414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